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071" autoAdjust="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aoinform.ru/wp-content/uploads/sites/38/2018/04/NOV_2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656"/>
            <a:ext cx="9144000" cy="689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6710" y="2135399"/>
            <a:ext cx="61926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ПАМЯТНЫЕ МЕСТА СЛАВЫ ВЕЛИКОЙ ОТЕЧЕСТВЕННОЙ ВОЙНЫ</a:t>
            </a:r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206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Мемориал урочища 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Шумейково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3870"/>
            <a:ext cx="9144000" cy="5263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3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Бронепоезд «Железняков»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Бронепоезд Железняков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2" y="1700808"/>
            <a:ext cx="9121738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956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Пе-2 «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колхозник»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Самолет Бугульминский колхозни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74" y="1700808"/>
            <a:ext cx="9177774" cy="512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962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«Т-70М» в Новгороде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296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Штаб 1-го Белорусского фронта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esktop\Штаб 1-го Белорусского фронта г. Новозыбков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515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805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Позиции 28 героев-панфиловцев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1"/>
            <a:ext cx="9144000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8023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Парк 28-ми героев-панфиловцев в Алма-Аты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Desktop\Памятник панфиловцам в Алма-Ате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3059"/>
            <a:ext cx="9144000" cy="540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494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" y="14199"/>
            <a:ext cx="9140247" cy="691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731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471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085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773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Цель: выявить памятные места и памятники Великой Отечественной войны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реализации цели были поставлены следующие задачи: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изучить имеющуюся литературу по </a:t>
            </a: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данной </a:t>
            </a: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теме;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начать работу по созданию «Альманаха памятных мест и памятников Великой Отечественной войны»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79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6"/>
            <a:ext cx="9142059" cy="685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476672"/>
            <a:ext cx="6624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Через века, через года, -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тех,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уже не придет никогда, -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292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0" cy="760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9937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Теоритическая и практическая ценность: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формирование здоровой духовной личности подрастающего поколения;</a:t>
            </a:r>
          </a:p>
          <a:p>
            <a:pPr algn="just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улучшение нравственного климата в обществе;</a:t>
            </a:r>
          </a:p>
          <a:p>
            <a:pPr algn="just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повышение уровня исторического самосознания учащихся;</a:t>
            </a:r>
          </a:p>
          <a:p>
            <a:pPr algn="just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материалы работы можно использовать на уроках истории и внеклассных мероприятиях.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148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Всего на территории России, Белоруссии, Украины, Эстонии, Латвии, Литвы и Молдавии более 100 тысяч памятников и памятных мест Великой Отечественной войны</a:t>
            </a:r>
            <a:endParaRPr lang="ru-RU" sz="27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8290892" cy="457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618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02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Константиновский равелин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4" y="1844824"/>
            <a:ext cx="9124426" cy="502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854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Расстрелянный вагон — часть «Рубежа обороны» в Новороссийске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9"/>
            <a:ext cx="9144000" cy="51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82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«БА-10»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Шумекково бронеавтомобиль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9"/>
            <a:ext cx="9144000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637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151</TotalTime>
  <Words>179</Words>
  <Application>Microsoft Office PowerPoint</Application>
  <PresentationFormat>Экран (4:3)</PresentationFormat>
  <Paragraphs>27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Яркая</vt:lpstr>
      <vt:lpstr>Презентация PowerPoint</vt:lpstr>
      <vt:lpstr>Цель: выявить памятные места и памятники Великой Отечественной войны</vt:lpstr>
      <vt:lpstr>Презентация PowerPoint</vt:lpstr>
      <vt:lpstr>Теоритическая и практическая ценность:</vt:lpstr>
      <vt:lpstr>Всего на территории России, Белоруссии, Украины, Эстонии, Латвии, Литвы и Молдавии более 100 тысяч памятников и памятных мест Великой Отечественной войны</vt:lpstr>
      <vt:lpstr>Презентация PowerPoint</vt:lpstr>
      <vt:lpstr>Константиновский равелин</vt:lpstr>
      <vt:lpstr>Расстрелянный вагон — часть «Рубежа обороны» в Новороссийске</vt:lpstr>
      <vt:lpstr>«БА-10»</vt:lpstr>
      <vt:lpstr>Мемориал урочища Шумейково</vt:lpstr>
      <vt:lpstr>Бронепоезд «Железняков»</vt:lpstr>
      <vt:lpstr>Пе-2 «Бугульминский колхозник»</vt:lpstr>
      <vt:lpstr>«Т-70М» в Новгороде</vt:lpstr>
      <vt:lpstr>Штаб 1-го Белорусского фронта</vt:lpstr>
      <vt:lpstr>Позиции 28 героев-панфиловцев</vt:lpstr>
      <vt:lpstr>Парк 28-ми героев-панфиловцев в Алма-Аты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2019-02-05T16:45:28Z</dcterms:created>
  <dcterms:modified xsi:type="dcterms:W3CDTF">2021-03-06T14:57:22Z</dcterms:modified>
</cp:coreProperties>
</file>